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60"/>
    <p:restoredTop sz="93590"/>
  </p:normalViewPr>
  <p:slideViewPr>
    <p:cSldViewPr snapToGrid="0" snapToObjects="1">
      <p:cViewPr>
        <p:scale>
          <a:sx n="100" d="100"/>
          <a:sy n="100" d="100"/>
        </p:scale>
        <p:origin x="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97860-9DB2-4A48-9C69-07481FBAF55D}">
      <dsp:nvSpPr>
        <dsp:cNvPr id="0" name=""/>
        <dsp:cNvSpPr/>
      </dsp:nvSpPr>
      <dsp:spPr>
        <a:xfrm>
          <a:off x="0" y="0"/>
          <a:ext cx="8229600" cy="4838164"/>
        </a:xfrm>
        <a:prstGeom prst="roundRect">
          <a:avLst>
            <a:gd name="adj" fmla="val 8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3754953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Drives dropped</a:t>
          </a:r>
          <a:r>
            <a:rPr lang="en-US" sz="3700" kern="1200" baseline="0" dirty="0" smtClean="0"/>
            <a:t> on ground (n = 297)</a:t>
          </a:r>
          <a:endParaRPr lang="en-US" sz="3700" kern="1200" dirty="0"/>
        </a:p>
      </dsp:txBody>
      <dsp:txXfrm>
        <a:off x="120449" y="120449"/>
        <a:ext cx="7988702" cy="4597266"/>
      </dsp:txXfrm>
    </dsp:sp>
    <dsp:sp modelId="{5DC92C8B-4DE7-FC4F-8052-75E2AFF1ABFE}">
      <dsp:nvSpPr>
        <dsp:cNvPr id="0" name=""/>
        <dsp:cNvSpPr/>
      </dsp:nvSpPr>
      <dsp:spPr>
        <a:xfrm>
          <a:off x="205740" y="1209541"/>
          <a:ext cx="7818120" cy="3386714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2150564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Drives taken</a:t>
          </a:r>
          <a:r>
            <a:rPr lang="en-US" sz="3700" kern="1200" baseline="0" dirty="0" smtClean="0"/>
            <a:t> from ground (n = 290)</a:t>
          </a:r>
          <a:endParaRPr lang="en-US" sz="3700" kern="1200" dirty="0"/>
        </a:p>
      </dsp:txBody>
      <dsp:txXfrm>
        <a:off x="309893" y="1313694"/>
        <a:ext cx="7609814" cy="3178408"/>
      </dsp:txXfrm>
    </dsp:sp>
    <dsp:sp modelId="{49508974-7F55-E543-B26C-3C1CA33E5AE5}">
      <dsp:nvSpPr>
        <dsp:cNvPr id="0" name=""/>
        <dsp:cNvSpPr/>
      </dsp:nvSpPr>
      <dsp:spPr>
        <a:xfrm>
          <a:off x="411480" y="2419082"/>
          <a:ext cx="7406640" cy="1935265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09235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Drives with files opened (n = 135)</a:t>
          </a:r>
          <a:endParaRPr lang="en-US" sz="3700" kern="1200" dirty="0"/>
        </a:p>
      </dsp:txBody>
      <dsp:txXfrm>
        <a:off x="470996" y="2478598"/>
        <a:ext cx="7287608" cy="1816233"/>
      </dsp:txXfrm>
    </dsp:sp>
    <dsp:sp modelId="{F0739CF6-7D2F-AD4B-BD5F-041C3213D1F1}">
      <dsp:nvSpPr>
        <dsp:cNvPr id="0" name=""/>
        <dsp:cNvSpPr/>
      </dsp:nvSpPr>
      <dsp:spPr>
        <a:xfrm>
          <a:off x="596646" y="3289951"/>
          <a:ext cx="7036308" cy="87086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Survey</a:t>
          </a:r>
          <a:r>
            <a:rPr lang="en-US" sz="3900" b="1" kern="1200" dirty="0" smtClean="0"/>
            <a:t> responses (n = 62)* </a:t>
          </a:r>
          <a:endParaRPr lang="en-US" sz="3900" b="1" kern="1200" dirty="0"/>
        </a:p>
      </dsp:txBody>
      <dsp:txXfrm>
        <a:off x="623428" y="3316733"/>
        <a:ext cx="6982744" cy="817305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DDD6-A13B-1F4B-A961-9048BA8092BC}" type="datetimeFigureOut">
              <a:rPr lang="en-US" smtClean="0"/>
              <a:t>5/22/16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9A30-2E60-0446-A9EB-83BFB02BE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6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20806</TotalTime>
  <Words>779</Words>
  <Application>Microsoft Macintosh PowerPoint</Application>
  <PresentationFormat>Widescreen</PresentationFormat>
  <Paragraphs>85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ＭＳ Ｐゴシック</vt:lpstr>
      <vt:lpstr>Tahoma</vt:lpstr>
      <vt:lpstr>Arial</vt:lpstr>
      <vt:lpstr>Default Theme</vt:lpstr>
      <vt:lpstr>Users Really Do Plug in USB Drives They Find</vt:lpstr>
      <vt:lpstr>The Anecdote</vt:lpstr>
      <vt:lpstr>…Now on Mr. Robot!</vt:lpstr>
      <vt:lpstr>Research Questions</vt:lpstr>
      <vt:lpstr>Research Questions</vt:lpstr>
      <vt:lpstr>Experiment</vt:lpstr>
      <vt:lpstr>Ethics</vt:lpstr>
      <vt:lpstr> Do users plug in USB drives they find?</vt:lpstr>
      <vt:lpstr>Speed of the Attack</vt:lpstr>
      <vt:lpstr>Research Questions</vt:lpstr>
      <vt:lpstr>Drive Types</vt:lpstr>
      <vt:lpstr>Drive Contents</vt:lpstr>
      <vt:lpstr>Locations</vt:lpstr>
      <vt:lpstr>2. Can we increase the effectiveness of this attack?</vt:lpstr>
      <vt:lpstr>Research Questions</vt:lpstr>
      <vt:lpstr>The Attack Funnel, Revisited</vt:lpstr>
      <vt:lpstr>USB Survey</vt:lpstr>
      <vt:lpstr>3. Why do people plug in the flash drives and open files?</vt:lpstr>
      <vt:lpstr>Summary</vt:lpstr>
      <vt:lpstr>Thank You!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the Malicious USB Anecdote</dc:title>
  <dc:creator>Matt Tischer</dc:creator>
  <cp:lastModifiedBy>Matthew Tischer</cp:lastModifiedBy>
  <cp:revision>469</cp:revision>
  <cp:lastPrinted>2015-09-08T18:52:05Z</cp:lastPrinted>
  <dcterms:created xsi:type="dcterms:W3CDTF">2015-09-03T17:23:04Z</dcterms:created>
  <dcterms:modified xsi:type="dcterms:W3CDTF">2016-05-23T19:33:09Z</dcterms:modified>
</cp:coreProperties>
</file>